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C11A-BDE8-4031-9069-35A33FE85397}" type="datetimeFigureOut">
              <a:rPr lang="es-ES" smtClean="0"/>
              <a:t>03/11/2019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9F1C-1114-4503-BCA2-233AB50B30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goya el guapo.jpg"/>
          <p:cNvPicPr>
            <a:picLocks noChangeAspect="1"/>
          </p:cNvPicPr>
          <p:nvPr/>
        </p:nvPicPr>
        <p:blipFill>
          <a:blip r:embed="rId2" cstate="print">
            <a:lum bright="-16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3816424"/>
          </a:xfrm>
          <a:noFill/>
        </p:spPr>
        <p:txBody>
          <a:bodyPr>
            <a:normAutofit/>
          </a:bodyPr>
          <a:lstStyle/>
          <a:p>
            <a:r>
              <a:rPr lang="es-ES" sz="6000" dirty="0" smtClean="0">
                <a:solidFill>
                  <a:schemeClr val="bg1"/>
                </a:solidFill>
              </a:rPr>
              <a:t>PINTURAS NEGRAS DE GOYA</a:t>
            </a:r>
            <a:endParaRPr lang="es-E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s-ES" dirty="0" smtClean="0"/>
              <a:t>¿Qué son?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4824536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Se compone de: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14 pinturas/murales sobre paredes recubiertas de yeso (óleo al seco)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Las creó como decoración de los muros de su casa 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Fue catalogada en 1828 por Antonio de </a:t>
            </a:r>
            <a:r>
              <a:rPr lang="es-ES" dirty="0" err="1" smtClean="0">
                <a:solidFill>
                  <a:schemeClr val="tx1"/>
                </a:solidFill>
              </a:rPr>
              <a:t>Brugada</a:t>
            </a:r>
            <a:r>
              <a:rPr lang="es-ES" dirty="0" smtClean="0">
                <a:solidFill>
                  <a:schemeClr val="tx1"/>
                </a:solidFill>
              </a:rPr>
              <a:t>  amigo de Goya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Son escenas tremendistas dibujadas o pintadas</a:t>
            </a:r>
          </a:p>
          <a:p>
            <a:pPr algn="l"/>
            <a:endParaRPr lang="es-E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E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E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792088"/>
          </a:xfrm>
        </p:spPr>
        <p:txBody>
          <a:bodyPr>
            <a:normAutofit/>
          </a:bodyPr>
          <a:lstStyle/>
          <a:p>
            <a:pPr algn="ctr"/>
            <a:r>
              <a:rPr lang="es-ES" sz="4000" b="0" dirty="0" smtClean="0"/>
              <a:t>Cuadros mas importantes </a:t>
            </a:r>
            <a:endParaRPr lang="es-ES" sz="4000" b="0" dirty="0"/>
          </a:p>
        </p:txBody>
      </p:sp>
      <p:pic>
        <p:nvPicPr>
          <p:cNvPr id="9" name="8 Marcador de contenido" descr="satur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2060848"/>
            <a:ext cx="2333625" cy="4171950"/>
          </a:xfrm>
        </p:spPr>
      </p:pic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395536" y="1124745"/>
            <a:ext cx="3069977" cy="1872208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sz="3000" dirty="0" smtClean="0"/>
              <a:t>El gran cabrón (aquelarre)</a:t>
            </a:r>
          </a:p>
          <a:p>
            <a:pPr>
              <a:buFont typeface="Arial" pitchFamily="34" charset="0"/>
              <a:buChar char="•"/>
            </a:pPr>
            <a:r>
              <a:rPr lang="es-ES" sz="3000" dirty="0" smtClean="0"/>
              <a:t>Hombres leyendo</a:t>
            </a:r>
          </a:p>
          <a:p>
            <a:pPr>
              <a:buFont typeface="Arial" pitchFamily="34" charset="0"/>
              <a:buChar char="•"/>
            </a:pPr>
            <a:r>
              <a:rPr lang="es-ES" sz="3000" dirty="0" smtClean="0"/>
              <a:t>Saturno devorando a un hijo</a:t>
            </a:r>
          </a:p>
          <a:p>
            <a:pPr>
              <a:buFont typeface="Arial" pitchFamily="34" charset="0"/>
              <a:buChar char="•"/>
            </a:pPr>
            <a:endParaRPr lang="es-ES" sz="1800" dirty="0"/>
          </a:p>
        </p:txBody>
      </p:sp>
      <p:pic>
        <p:nvPicPr>
          <p:cNvPr id="4" name="3 Imagen" descr="aquelar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068960"/>
            <a:ext cx="2404713" cy="3384411"/>
          </a:xfrm>
          <a:prstGeom prst="rect">
            <a:avLst/>
          </a:prstGeom>
        </p:spPr>
      </p:pic>
      <p:pic>
        <p:nvPicPr>
          <p:cNvPr id="5" name="4 Imagen" descr="hombres leyen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1988840"/>
            <a:ext cx="2160240" cy="4234073"/>
          </a:xfrm>
          <a:prstGeom prst="rect">
            <a:avLst/>
          </a:prstGeom>
        </p:spPr>
      </p:pic>
      <p:sp>
        <p:nvSpPr>
          <p:cNvPr id="1026" name="AutoShape 2" descr="Resultado de imagen de cuadro de saturno devorando a su hi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Resultado de imagen de cuadro de saturno devorando a su hi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2400" cy="1080120"/>
          </a:xfrm>
        </p:spPr>
        <p:txBody>
          <a:bodyPr/>
          <a:lstStyle/>
          <a:p>
            <a:r>
              <a:rPr lang="es-ES" dirty="0" smtClean="0"/>
              <a:t>Temas de las pinturas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136904" cy="432048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Se llaman pinturas negras porque la última etapa de su vida fue muy mala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Todavía no se saben los temas principales porque no se ha podido hallar el significado conjunto de las obras</a:t>
            </a:r>
          </a:p>
          <a:p>
            <a:pPr algn="l">
              <a:buFont typeface="Arial" pitchFamily="34" charset="0"/>
              <a:buChar char="•"/>
            </a:pPr>
            <a:endParaRPr lang="es-E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E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Estilo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Son composiciones novedosas </a:t>
            </a:r>
          </a:p>
          <a:p>
            <a:r>
              <a:rPr lang="es-ES" dirty="0" smtClean="0"/>
              <a:t>Figuras descentradas</a:t>
            </a:r>
          </a:p>
          <a:p>
            <a:r>
              <a:rPr lang="es-ES" dirty="0" smtClean="0"/>
              <a:t>La mayoría de las escenas son oscuras (lúgubres) </a:t>
            </a:r>
          </a:p>
          <a:p>
            <a:r>
              <a:rPr lang="es-ES" dirty="0" smtClean="0"/>
              <a:t>Las facciones presentan actitudes reflexivas</a:t>
            </a:r>
          </a:p>
          <a:p>
            <a:r>
              <a:rPr lang="es-ES" dirty="0" smtClean="0"/>
              <a:t>La gama cromática se reduce a ocres, dorados, tierras y negros</a:t>
            </a:r>
          </a:p>
          <a:p>
            <a:r>
              <a:rPr lang="es-ES" dirty="0" smtClean="0"/>
              <a:t>Estos rasgos se consideran como precursores del impresionismo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146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PINTURAS NEGRAS DE GOYA</vt:lpstr>
      <vt:lpstr>¿Qué son?</vt:lpstr>
      <vt:lpstr>Cuadros mas importantes </vt:lpstr>
      <vt:lpstr>Temas de las pinturas</vt:lpstr>
      <vt:lpstr>Estilo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PINTURAS NEGRAS DE GOYA</dc:title>
  <dc:creator>Nombre de usuario</dc:creator>
  <cp:lastModifiedBy>Nombre de usuario</cp:lastModifiedBy>
  <cp:revision>9</cp:revision>
  <dcterms:created xsi:type="dcterms:W3CDTF">2019-11-03T16:32:21Z</dcterms:created>
  <dcterms:modified xsi:type="dcterms:W3CDTF">2019-11-03T17:54:26Z</dcterms:modified>
</cp:coreProperties>
</file>